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59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0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2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9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8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4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9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9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7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6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328B2-3C01-47FC-BC95-84DC896BE45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4DD16-0447-4E81-8E19-B5B1206DC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4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FOUR MAN SPECIAL TEAMS MECHANICS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25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KICK 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Referee – Kick Line, counts kicking team (45 Yard Line Bench Side)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Down Judge – Receiving Line (55 Yard Line Opposite Referee)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Line Judge - Position on sideline by deepest receiver same side as referee. Younger ages, Atom/Pee Wee move up to 55 opposite Down Judge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Umpire – Position on sideline by deepest receiver same side as Down Judge, counts return team. </a:t>
            </a:r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HANDS UP WHEN READY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8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81000"/>
            <a:ext cx="4555200" cy="5943600"/>
          </a:xfrm>
        </p:spPr>
      </p:pic>
    </p:spTree>
    <p:extLst>
      <p:ext uri="{BB962C8B-B14F-4D97-AF65-F5344CB8AC3E}">
        <p14:creationId xmlns:p14="http://schemas.microsoft.com/office/powerpoint/2010/main" val="797849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Referee – Look for onside guy, Has kicker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Down Judge/Line Judge – Short Side has to return man. Note: </a:t>
            </a:r>
            <a:r>
              <a:rPr lang="en-US" b="1" i="1" dirty="0"/>
              <a:t>On no yards just because the ball bounces doesn’t mean 5 yard penalty. The kicking team still has to make an effort to get out of restraining zone.</a:t>
            </a:r>
            <a:r>
              <a:rPr lang="en-US" b="1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Umpire – Has Center and blocking, moves with the blocking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5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991" y="152400"/>
            <a:ext cx="5386018" cy="5973763"/>
          </a:xfrm>
        </p:spPr>
      </p:pic>
    </p:spTree>
    <p:extLst>
      <p:ext uri="{BB962C8B-B14F-4D97-AF65-F5344CB8AC3E}">
        <p14:creationId xmlns:p14="http://schemas.microsoft.com/office/powerpoint/2010/main" val="3679853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32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FOUR MAN SPECIAL TEAMS MECHANICS</vt:lpstr>
      <vt:lpstr>KICK OFF</vt:lpstr>
      <vt:lpstr>PowerPoint Presentation</vt:lpstr>
      <vt:lpstr>PUNT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MAN SPECIAL TEAMS MECHANICS</dc:title>
  <dc:creator>user</dc:creator>
  <cp:lastModifiedBy>user</cp:lastModifiedBy>
  <cp:revision>1</cp:revision>
  <dcterms:created xsi:type="dcterms:W3CDTF">2023-10-22T04:41:38Z</dcterms:created>
  <dcterms:modified xsi:type="dcterms:W3CDTF">2023-10-22T04:47:16Z</dcterms:modified>
</cp:coreProperties>
</file>